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3" r:id="rId5"/>
    <p:sldId id="265" r:id="rId6"/>
    <p:sldId id="266" r:id="rId7"/>
    <p:sldId id="264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3" r:id="rId24"/>
    <p:sldId id="284" r:id="rId25"/>
    <p:sldId id="285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37321AF-555D-4C9E-842D-032EEECEB0B7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190004E-5C1A-45BB-AF5F-6A4C3D83CC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533400" y="4953000"/>
            <a:ext cx="9906000" cy="347472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 год приходит</a:t>
            </a:r>
          </a:p>
          <a:p>
            <a:pPr marL="45720" indent="0">
              <a:buNone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в </a:t>
            </a:r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дом...</a:t>
            </a:r>
          </a:p>
        </p:txBody>
      </p:sp>
      <p:pic>
        <p:nvPicPr>
          <p:cNvPr id="1028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008" y="4550815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Толкунова Валентина - Кабы не было зим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326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8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Шага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7842250" cy="3847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Jon Fedchenko\Desktop\0_4c335_16fe6066_XXX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" y="2419577"/>
            <a:ext cx="3789680" cy="598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Шагаа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4114800"/>
            <a:ext cx="4847303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2435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2400" y="304800"/>
            <a:ext cx="4419600" cy="22098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новым годом поздравляю</a:t>
            </a:r>
          </a:p>
          <a:p>
            <a:pPr marL="4572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Жителей Тувы родной.</a:t>
            </a:r>
          </a:p>
          <a:p>
            <a:pPr marL="4572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Всем вам мира я желаю</a:t>
            </a:r>
          </a:p>
          <a:p>
            <a:pPr marL="4572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Дружбы радости во всём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Jon Fedchenko\Desktop\Documents\887533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4895850" cy="4052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95725" y="5383741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>
              <a:buNone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 новым годом вас поздравляем</a:t>
            </a:r>
          </a:p>
          <a:p>
            <a:pPr marL="45720" indent="0">
              <a:buNone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Счастья всей душой желаем!</a:t>
            </a:r>
          </a:p>
          <a:p>
            <a:pPr marL="45720" indent="0">
              <a:buNone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Чтоб прожить вам этот год</a:t>
            </a:r>
          </a:p>
          <a:p>
            <a:pPr marL="45720" indent="0">
              <a:buNone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Без печали и забот!</a:t>
            </a:r>
          </a:p>
        </p:txBody>
      </p:sp>
      <p:pic>
        <p:nvPicPr>
          <p:cNvPr id="6" name="Picture 3" descr="C:\Users\Jon Fedchenko\Desktop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-1717964"/>
            <a:ext cx="3021388" cy="47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n Fedchenko\Desktop\Лял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340"/>
            <a:ext cx="3394650" cy="535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1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8600" y="4419600"/>
            <a:ext cx="8686800" cy="22555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Праздник Шагаа-биле – Новый год по лунному календарю. Шагаа – общенародный, традиционный праздник тувинского народа. Это проводы старого года, встреча нового, конец зимы, начало весны.</a:t>
            </a:r>
          </a:p>
          <a:p>
            <a:pPr marL="45720" indent="0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празднику готовится каждая тувинская семья. Женщины готовят угощения и украшают юрту, а мужчины готовят площадки для игр.</a:t>
            </a:r>
          </a:p>
          <a:p>
            <a:pPr marL="45720" indent="0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Шагаа отмечается в феврале.</a:t>
            </a:r>
            <a:endParaRPr lang="ru-RU" sz="1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:\Шага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"/>
            <a:ext cx="6191250" cy="401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Jon Fedchenko\Desktop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-1287129"/>
            <a:ext cx="3021388" cy="47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66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Jon Fedchenko\Desktop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-1717964"/>
            <a:ext cx="3021388" cy="47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8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сааалгаан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26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on Fedchenko\Desktop\Бурят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572000"/>
            <a:ext cx="173807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19200" y="20782"/>
            <a:ext cx="7848600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Сагаалган – праздник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белого месяца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91200" y="762000"/>
            <a:ext cx="3428999" cy="5181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Сагаалган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праздник всенародный,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По-русски просто – Новый Год,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из дюжины животных 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Ознаменует твой приход.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Но, прежде чем повеселиться,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Очистим помыслы свои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будем искренне молиться</a:t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благо всех существ Земли.</a:t>
            </a:r>
          </a:p>
        </p:txBody>
      </p:sp>
      <p:pic>
        <p:nvPicPr>
          <p:cNvPr id="5123" name="Picture 3" descr="H:\саалган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985839"/>
            <a:ext cx="5486400" cy="439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Jon Fedchenko\Desktop\Бурят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28" y="4951710"/>
            <a:ext cx="1545772" cy="243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87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24400" y="152400"/>
            <a:ext cx="4419600" cy="670560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наступающем году Сагаалган к жителям Бурятии придёт рано -  31 января, это Новый год по лунному календарю, один из самых популярных праздников Бурятии.</a:t>
            </a:r>
          </a:p>
          <a:p>
            <a:pPr marL="45720" indent="0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Встречать Сагаалган нужно, хорошо подготовившись, с чистыми помыслами, в чистом месте.</a:t>
            </a:r>
          </a:p>
          <a:p>
            <a:pPr marL="45720" indent="0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время празднования у бурятского народа проводится много конкурсов, различных мероприятий.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:\саалгаан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326319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Jon Fedchenko\Desktop\Бурят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05" y="5105400"/>
            <a:ext cx="135183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03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Наше творчество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:\новый год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0068">
            <a:off x="228600" y="4343400"/>
            <a:ext cx="1495829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Jon Fedchenko\Desktop\1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177" y="76200"/>
            <a:ext cx="3098187" cy="488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Jon Fedchenko\Desktop\0_4c335_16fe6066_XXXL — коп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3458">
            <a:off x="-442350" y="1100659"/>
            <a:ext cx="7663150" cy="48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Jon Fedchenko\Desktop\0_4c335_16fe6066_XXXL —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604" y="3501910"/>
            <a:ext cx="4855754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Jon Fedchenko\Desktop\Documents\Хуху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13855"/>
            <a:ext cx="3520222" cy="250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Jon Fedchenko\Desktop\Documents\school14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6354">
            <a:off x="7293522" y="4874798"/>
            <a:ext cx="1666878" cy="181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1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n Fedchenko\Desktop\Рисунки\Отсканировано 18.12.2013 19-27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3281">
            <a:off x="581891" y="990600"/>
            <a:ext cx="3128799" cy="425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Jon Fedchenko\Desktop\Рисунки\Отсканировано 18.12.2013 19-27 (1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1202">
            <a:off x="5400782" y="551236"/>
            <a:ext cx="2703353" cy="4330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H:\Урок труда (15 ноября 2013) — копия\IMG_5085 —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28" y="4477526"/>
            <a:ext cx="1672072" cy="2345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" descr="H:\Урок труда (15 ноября 2013) — копия\IMG_50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220" y="4450570"/>
            <a:ext cx="1974779" cy="2338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90600" y="-34636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рисуем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66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on Fedchenko\Desktop\Рисунки\Отсканировано 18.12.2013 19-27 (1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5953">
            <a:off x="286299" y="1261630"/>
            <a:ext cx="3999895" cy="2887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Jon Fedchenko\Desktop\Рисунки\Отсканировано 18.12.2013 19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017">
            <a:off x="4649736" y="2028869"/>
            <a:ext cx="4277077" cy="2887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H:\2 'А' класс (25 октября 2013) — копия\IMG_44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82" y="5035609"/>
            <a:ext cx="2367079" cy="174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C:\Users\Jon Fedchenko\Desktop\IMG_54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4233500"/>
            <a:ext cx="1739424" cy="2543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67310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рисуем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21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008" y="4550815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on Fedchenko\Desktop\Рисунки\Отсканировано 18.12.2013 19-27 (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5386">
            <a:off x="892155" y="803127"/>
            <a:ext cx="2732162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Jon Fedchenko\Desktop\Рисунки\Отсканировано 18.12.2013 19-27 (7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1745">
            <a:off x="4450460" y="1552714"/>
            <a:ext cx="2766312" cy="3770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 descr="H:\Урок труда (15 ноября 2013) — копия\IMG_50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3900452"/>
            <a:ext cx="1796135" cy="2949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3" descr="H:\2 'А' класс (25 октября 2013) — копия\IMG_45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268" y="3900452"/>
            <a:ext cx="1622191" cy="2888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057400" y="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рисуем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3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on Fedchenko\Desktop\Рисунки\Отсканировано 18.12.2013 19-27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413250" cy="3248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C:\Users\Jon Fedchenko\Desktop\Рисунки\Отсканировано 18.12.2013 19-27 (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6906">
            <a:off x="4622721" y="2887178"/>
            <a:ext cx="4214409" cy="3036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H:\Урок труда (15 ноября 2013) — копия\IMG_51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99" y="3972959"/>
            <a:ext cx="2587101" cy="2612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057400" y="-48491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рисуем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89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on Fedchenko\Desktop\Рисунки\Отсканировано 18.12.2013 19-27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493">
            <a:off x="5371504" y="1225293"/>
            <a:ext cx="3252228" cy="4418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Jon Fedchenko\Desktop\Рисунки\Отсканировано 18.12.2013 19-27 (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2945">
            <a:off x="1021162" y="1172438"/>
            <a:ext cx="3121425" cy="4377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H:\Урок труда (15 ноября 2013) — копия\IMG_50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091" y="4343400"/>
            <a:ext cx="1998465" cy="2366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рисуем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5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n Fedchenko\Desktop\Новая папка\IMG_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1999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Jon Fedchenko\Desktop\Новая папка\IMG_0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764" y="3428999"/>
            <a:ext cx="4581236" cy="343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Jon Fedchenko\Desktop\Documents\Ножниц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65507">
            <a:off x="-928361" y="3374758"/>
            <a:ext cx="3821768" cy="214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on Fedchenko\Desktop\Documents\Кисти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0947">
            <a:off x="1056117" y="4815514"/>
            <a:ext cx="3355140" cy="18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85853" y="0"/>
            <a:ext cx="4558147" cy="3124200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Готовим поделку для новогодней ёлочки</a:t>
            </a:r>
            <a:endParaRPr lang="ru-RU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543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Jon Fedchenko\Desktop\Новая папка\IMG_0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8" y="-1"/>
            <a:ext cx="4632037" cy="347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Jon Fedchenko\Desktop\Новая папка\IMG_0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109" y="3446317"/>
            <a:ext cx="4613564" cy="346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Jon Fedchenko\Desktop\Documents\Хуху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-50225"/>
            <a:ext cx="4589898" cy="326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Jon Fedchenko\Desktop\Documents\school142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2447596" cy="265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286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Jon Fedchenko\Desktop\Новая папка\IMG_0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0"/>
            <a:ext cx="4477328" cy="335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Jon Fedchenko\Desktop\Новая папка\IMG_0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255" y="3352800"/>
            <a:ext cx="4673599" cy="350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on Fedchenko\Desktop\Documents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735" flipH="1" flipV="1">
            <a:off x="-1299726" y="2768551"/>
            <a:ext cx="5423633" cy="386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on Fedchenko\Desktop\Documents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3733799"/>
            <a:ext cx="6324600" cy="45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:\новый год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698" y="115158"/>
            <a:ext cx="1861476" cy="295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09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282" y="29718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:\новый год открыт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4800"/>
            <a:ext cx="2312987" cy="231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H:\новый год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434" y="304800"/>
            <a:ext cx="2411413" cy="229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:\новый год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36824"/>
            <a:ext cx="2547505" cy="21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:\новый год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590" y="4422969"/>
            <a:ext cx="2126633" cy="21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:\новый год3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38" y="4436824"/>
            <a:ext cx="2455862" cy="217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:\новый год4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597" y="304800"/>
            <a:ext cx="1933136" cy="237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:\новый год4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982" y="4422969"/>
            <a:ext cx="2189018" cy="213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H:\новый год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409" y="304799"/>
            <a:ext cx="2508591" cy="237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9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75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1" y="6927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78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on Fedchenko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6892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5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on Fedchenko\Desktop\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009" y="20781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5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4718455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61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Images\Holidays\New Year and Christmas\0_4c335_16fe6066_XX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1" y="34636"/>
            <a:ext cx="1359991" cy="214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14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268</TotalTime>
  <Words>184</Words>
  <Application>Microsoft Office PowerPoint</Application>
  <PresentationFormat>Экран (4:3)</PresentationFormat>
  <Paragraphs>28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Сагаалган – праздник                   белого месяца</vt:lpstr>
      <vt:lpstr>Презентация PowerPoint</vt:lpstr>
      <vt:lpstr>Презентация PowerPoint</vt:lpstr>
      <vt:lpstr>Наше творчество</vt:lpstr>
      <vt:lpstr>Мы рисуем</vt:lpstr>
      <vt:lpstr>Мы рисуем</vt:lpstr>
      <vt:lpstr>Презентация PowerPoint</vt:lpstr>
      <vt:lpstr>Презентация PowerPoint</vt:lpstr>
      <vt:lpstr>Мы рисуем</vt:lpstr>
      <vt:lpstr>Готовим поделку для новогодней ёлочки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Jon Fedchenko</dc:creator>
  <cp:lastModifiedBy>Jon Fedchenko</cp:lastModifiedBy>
  <cp:revision>76</cp:revision>
  <dcterms:created xsi:type="dcterms:W3CDTF">2013-12-17T13:30:31Z</dcterms:created>
  <dcterms:modified xsi:type="dcterms:W3CDTF">2014-01-26T12:51:33Z</dcterms:modified>
</cp:coreProperties>
</file>